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1982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40259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2039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1444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6062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38056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66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8682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33019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2444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60216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3071A-A00A-4482-8278-A35998C9718B}" type="datetimeFigureOut">
              <a:rPr lang="en-MY" smtClean="0"/>
              <a:t>15/2/2017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FD73-C223-4A21-A634-4BFFB91F6BC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6708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8944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>
            <a:spLocks noGrp="1"/>
          </p:cNvSpPr>
          <p:nvPr>
            <p:ph type="subTitle" sz="quarter" idx="1"/>
          </p:nvPr>
        </p:nvSpPr>
        <p:spPr>
          <a:xfrm>
            <a:off x="600233" y="6630914"/>
            <a:ext cx="3594776" cy="286099"/>
          </a:xfrm>
          <a:prstGeom prst="rect">
            <a:avLst/>
          </a:prstGeom>
        </p:spPr>
        <p:txBody>
          <a:bodyPr lIns="32145" tIns="32145" rIns="32145" bIns="32145">
            <a:normAutofit fontScale="77500" lnSpcReduction="20000"/>
          </a:bodyPr>
          <a:lstStyle/>
          <a:p>
            <a:pPr defTabSz="642915">
              <a:spcBef>
                <a:spcPts val="281"/>
              </a:spcBef>
              <a:defRPr sz="1800">
                <a:latin typeface="Calibri"/>
                <a:ea typeface="Calibri"/>
                <a:cs typeface="Calibri"/>
                <a:sym typeface="Calibri"/>
              </a:defRPr>
            </a:pPr>
            <a:r>
              <a:t>The</a:t>
            </a:r>
            <a:r>
              <a:rPr b="1">
                <a:solidFill>
                  <a:srgbClr val="888888"/>
                </a:solidFill>
              </a:rPr>
              <a:t> </a:t>
            </a:r>
            <a:r>
              <a:rPr b="1">
                <a:solidFill>
                  <a:srgbClr val="7030A0"/>
                </a:solidFill>
              </a:rPr>
              <a:t>ASEAN</a:t>
            </a:r>
            <a:r>
              <a:rPr b="1">
                <a:solidFill>
                  <a:srgbClr val="888888"/>
                </a:solidFill>
              </a:rPr>
              <a:t> </a:t>
            </a:r>
            <a:r>
              <a:t>Online Payments Solutions Provider.</a:t>
            </a:r>
          </a:p>
        </p:txBody>
      </p:sp>
      <p:pic>
        <p:nvPicPr>
          <p:cNvPr id="411" name="eghl-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438" y="6627694"/>
            <a:ext cx="643976" cy="221099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PRICI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82535" y="239271"/>
            <a:ext cx="3178931" cy="577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0" name="Picture 2" descr="C:\Users\beeyoong.ang\Downloads\PRICING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248" y="870002"/>
            <a:ext cx="7185504" cy="571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033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 Bee Yoong</dc:creator>
  <cp:lastModifiedBy>Ang Bee Yoong</cp:lastModifiedBy>
  <cp:revision>1</cp:revision>
  <dcterms:created xsi:type="dcterms:W3CDTF">2017-02-15T09:01:36Z</dcterms:created>
  <dcterms:modified xsi:type="dcterms:W3CDTF">2017-02-15T09:03:02Z</dcterms:modified>
</cp:coreProperties>
</file>